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</p:sldMasterIdLst>
  <p:notesMasterIdLst>
    <p:notesMasterId r:id="rId23"/>
  </p:notesMasterIdLst>
  <p:sldIdLst>
    <p:sldId id="256" r:id="rId2"/>
    <p:sldId id="329" r:id="rId3"/>
    <p:sldId id="330" r:id="rId4"/>
    <p:sldId id="332" r:id="rId5"/>
    <p:sldId id="331" r:id="rId6"/>
    <p:sldId id="333" r:id="rId7"/>
    <p:sldId id="334" r:id="rId8"/>
    <p:sldId id="335" r:id="rId9"/>
    <p:sldId id="336" r:id="rId10"/>
    <p:sldId id="337" r:id="rId11"/>
    <p:sldId id="339" r:id="rId12"/>
    <p:sldId id="338" r:id="rId13"/>
    <p:sldId id="341" r:id="rId14"/>
    <p:sldId id="340" r:id="rId15"/>
    <p:sldId id="342" r:id="rId16"/>
    <p:sldId id="344" r:id="rId17"/>
    <p:sldId id="343" r:id="rId18"/>
    <p:sldId id="345" r:id="rId19"/>
    <p:sldId id="346" r:id="rId20"/>
    <p:sldId id="347" r:id="rId21"/>
    <p:sldId id="348" r:id="rId22"/>
  </p:sldIdLst>
  <p:sldSz cx="9144000" cy="5143500" type="screen16x9"/>
  <p:notesSz cx="6858000" cy="9144000"/>
  <p:embeddedFontLst>
    <p:embeddedFont>
      <p:font typeface="Lato" panose="020B0604020202020204" charset="0"/>
      <p:regular r:id="rId24"/>
      <p:bold r:id="rId25"/>
      <p:italic r:id="rId26"/>
      <p:boldItalic r:id="rId27"/>
    </p:embeddedFont>
    <p:embeddedFont>
      <p:font typeface="Montserrat" panose="020B0604020202020204" charset="-52"/>
      <p:regular r:id="rId28"/>
      <p:bold r:id="rId29"/>
      <p:italic r:id="rId30"/>
      <p:boldItalic r:id="rId31"/>
    </p:embeddedFont>
    <p:embeddedFont>
      <p:font typeface="Crimson Text" panose="020B0604020202020204" charset="0"/>
      <p:regular r:id="rId32"/>
      <p:bold r:id="rId33"/>
      <p:italic r:id="rId34"/>
      <p:boldItalic r:id="rId35"/>
    </p:embeddedFont>
    <p:embeddedFont>
      <p:font typeface="Vidaloka" panose="020B0604020202020204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7F0"/>
    <a:srgbClr val="3F3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9A2B4B-ED40-46C6-AE7A-0BE528CE8468}">
  <a:tblStyle styleId="{E79A2B4B-ED40-46C6-AE7A-0BE528CE84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45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Работа в паре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24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Работа в паре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0290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2483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009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endParaRPr/>
          </a:p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1122500" y="1073000"/>
            <a:ext cx="6899100" cy="28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cxnSp>
        <p:nvCxnSpPr>
          <p:cNvPr id="50" name="Google Shape;50;p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Google Shape;51;p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7093250" y="3935075"/>
            <a:ext cx="2332800" cy="1347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420450" y="-121600"/>
            <a:ext cx="2332800" cy="1347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2410500" y="2808253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6" name="Google Shape;116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4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 txBox="1">
            <a:spLocks noGrp="1"/>
          </p:cNvSpPr>
          <p:nvPr>
            <p:ph type="title"/>
          </p:nvPr>
        </p:nvSpPr>
        <p:spPr>
          <a:xfrm>
            <a:off x="716225" y="1073000"/>
            <a:ext cx="5640600" cy="28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cxnSp>
        <p:nvCxnSpPr>
          <p:cNvPr id="286" name="Google Shape;286;p3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7" name="Google Shape;287;p3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8" name="Google Shape;288;p34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34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34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" name="Google Shape;291;p34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0" name="Google Shape;450;p5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1" name="Google Shape;451;p5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0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5" r:id="rId5"/>
    <p:sldLayoutId id="2147483658" r:id="rId6"/>
    <p:sldLayoutId id="2147483661" r:id="rId7"/>
    <p:sldLayoutId id="2147483680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9"/>
          <p:cNvSpPr txBox="1">
            <a:spLocks noGrp="1"/>
          </p:cNvSpPr>
          <p:nvPr>
            <p:ph type="ctrTitle"/>
          </p:nvPr>
        </p:nvSpPr>
        <p:spPr>
          <a:xfrm>
            <a:off x="1039975" y="12483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Куликовская битва</a:t>
            </a:r>
            <a:endParaRPr dirty="0"/>
          </a:p>
        </p:txBody>
      </p:sp>
      <p:sp>
        <p:nvSpPr>
          <p:cNvPr id="483" name="Google Shape;483;p59"/>
          <p:cNvSpPr txBox="1">
            <a:spLocks noGrp="1"/>
          </p:cNvSpPr>
          <p:nvPr>
            <p:ph type="subTitle" idx="1"/>
          </p:nvPr>
        </p:nvSpPr>
        <p:spPr>
          <a:xfrm>
            <a:off x="1040000" y="33009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07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31739"/>
            <a:ext cx="9144000" cy="497700"/>
          </a:xfrm>
        </p:spPr>
        <p:txBody>
          <a:bodyPr/>
          <a:lstStyle/>
          <a:p>
            <a:r>
              <a:rPr lang="ru-RU" sz="5400" dirty="0" smtClean="0"/>
              <a:t>1380 год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31841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22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029" y="558538"/>
            <a:ext cx="3534229" cy="2358834"/>
          </a:xfrm>
        </p:spPr>
        <p:txBody>
          <a:bodyPr/>
          <a:lstStyle/>
          <a:p>
            <a:pPr algn="l"/>
            <a:r>
              <a:rPr lang="ru-RU" sz="2800" dirty="0" smtClean="0"/>
              <a:t>С кем…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Почему…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Где…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Как…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Кто… </a:t>
            </a:r>
            <a:endParaRPr lang="ru-RU" sz="2800" dirty="0"/>
          </a:p>
        </p:txBody>
      </p:sp>
      <p:sp>
        <p:nvSpPr>
          <p:cNvPr id="7" name="5-конечная звезда 6"/>
          <p:cNvSpPr/>
          <p:nvPr/>
        </p:nvSpPr>
        <p:spPr>
          <a:xfrm>
            <a:off x="1211944" y="725714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1215574" y="1592681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1211944" y="2459648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1211944" y="3326615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211944" y="4189431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318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53029" y="558538"/>
            <a:ext cx="6618514" cy="2358834"/>
          </a:xfrm>
        </p:spPr>
        <p:txBody>
          <a:bodyPr/>
          <a:lstStyle/>
          <a:p>
            <a:pPr algn="l"/>
            <a:r>
              <a:rPr lang="ru-RU" sz="2800" dirty="0" smtClean="0"/>
              <a:t>С кем была эта битва?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Почему она произошла?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Где она была?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Как проходил ход битвы?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Кто победил?</a:t>
            </a:r>
            <a:endParaRPr lang="ru-RU" sz="2800" dirty="0"/>
          </a:p>
        </p:txBody>
      </p:sp>
      <p:sp>
        <p:nvSpPr>
          <p:cNvPr id="7" name="5-конечная звезда 6"/>
          <p:cNvSpPr/>
          <p:nvPr/>
        </p:nvSpPr>
        <p:spPr>
          <a:xfrm>
            <a:off x="1211944" y="725714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1215574" y="1592681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1211944" y="2459648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1211944" y="3326615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211944" y="4189431"/>
            <a:ext cx="254000" cy="254000"/>
          </a:xfrm>
          <a:prstGeom prst="star5">
            <a:avLst>
              <a:gd name="adj" fmla="val 33013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231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73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319591"/>
            <a:ext cx="4531809" cy="45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51829" y="1472939"/>
            <a:ext cx="4415971" cy="2358834"/>
          </a:xfrm>
        </p:spPr>
        <p:txBody>
          <a:bodyPr/>
          <a:lstStyle/>
          <a:p>
            <a:pPr algn="ctr"/>
            <a:r>
              <a:rPr lang="ru-RU" sz="3200" dirty="0" smtClean="0"/>
              <a:t>Дмитрий Иванович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12 октября 1350 года — 19 мая 1389 года</a:t>
            </a:r>
          </a:p>
        </p:txBody>
      </p:sp>
    </p:spTree>
    <p:extLst>
      <p:ext uri="{BB962C8B-B14F-4D97-AF65-F5344CB8AC3E}">
        <p14:creationId xmlns:p14="http://schemas.microsoft.com/office/powerpoint/2010/main" val="1246487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16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0892" y="622825"/>
            <a:ext cx="5679900" cy="572700"/>
          </a:xfrm>
        </p:spPr>
        <p:txBody>
          <a:bodyPr/>
          <a:lstStyle/>
          <a:p>
            <a:r>
              <a:rPr lang="ru-RU" dirty="0" smtClean="0"/>
              <a:t>Кто решил напасть на Русь?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70892" y="1627641"/>
            <a:ext cx="5679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/>
              <a:t>Кто был во главе Золотой Орды?</a:t>
            </a:r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670892" y="3205158"/>
            <a:ext cx="5679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/>
              <a:t>Почему они решил напасть на Русь?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99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9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8" y="458321"/>
            <a:ext cx="5424552" cy="41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1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63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830649" y="-114300"/>
            <a:ext cx="25166" cy="5343525"/>
          </a:xfrm>
          <a:prstGeom prst="line">
            <a:avLst/>
          </a:prstGeom>
          <a:ln w="28575">
            <a:solidFill>
              <a:srgbClr val="3F35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53" y="747431"/>
            <a:ext cx="4854047" cy="362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5223249" y="1337459"/>
            <a:ext cx="3920751" cy="563059"/>
          </a:xfrm>
        </p:spPr>
        <p:txBody>
          <a:bodyPr/>
          <a:lstStyle/>
          <a:p>
            <a:r>
              <a:rPr lang="ru-RU" sz="2400" dirty="0"/>
              <a:t>ХУДОЖНИК ПОПОВ ПАВЕЛ ПЕТРОВИЧ.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Сергий </a:t>
            </a:r>
            <a:r>
              <a:rPr lang="ru-RU" sz="2400" dirty="0"/>
              <a:t>Радонежский благословляет Дмитрия Донского на Куликовскую битву</a:t>
            </a:r>
          </a:p>
        </p:txBody>
      </p:sp>
    </p:spTree>
    <p:extLst>
      <p:ext uri="{BB962C8B-B14F-4D97-AF65-F5344CB8AC3E}">
        <p14:creationId xmlns:p14="http://schemas.microsoft.com/office/powerpoint/2010/main" val="423792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495300"/>
            <a:ext cx="4938713" cy="42745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837" y="3109912"/>
            <a:ext cx="300037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7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17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get-entity_search/5103535/978696088/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4" y="558799"/>
            <a:ext cx="6077857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6518649" y="4037515"/>
            <a:ext cx="2511051" cy="563059"/>
          </a:xfrm>
        </p:spPr>
        <p:txBody>
          <a:bodyPr/>
          <a:lstStyle/>
          <a:p>
            <a:r>
              <a:rPr lang="ru-RU" sz="2400" dirty="0" smtClean="0"/>
              <a:t>Птичка Кулик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35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4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171451" y="4037515"/>
            <a:ext cx="8858250" cy="563059"/>
          </a:xfrm>
        </p:spPr>
        <p:txBody>
          <a:bodyPr/>
          <a:lstStyle/>
          <a:p>
            <a:r>
              <a:rPr lang="ru-RU" sz="2400" dirty="0" smtClean="0"/>
              <a:t>«Поединок </a:t>
            </a:r>
            <a:r>
              <a:rPr lang="ru-RU" sz="2400" dirty="0" err="1"/>
              <a:t>Пересвета</a:t>
            </a:r>
            <a:r>
              <a:rPr lang="ru-RU" sz="2400" dirty="0"/>
              <a:t> с </a:t>
            </a:r>
            <a:r>
              <a:rPr lang="ru-RU" sz="2400" dirty="0" err="1"/>
              <a:t>Челубеем</a:t>
            </a:r>
            <a:r>
              <a:rPr lang="ru-RU" sz="2400" dirty="0"/>
              <a:t> на Куликовом поле» художник Михаил Иванович Авилов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503740"/>
            <a:ext cx="7067549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2367" y="489475"/>
            <a:ext cx="6758608" cy="572700"/>
          </a:xfrm>
        </p:spPr>
        <p:txBody>
          <a:bodyPr/>
          <a:lstStyle/>
          <a:p>
            <a:r>
              <a:rPr lang="ru-RU" dirty="0" smtClean="0"/>
              <a:t>Стойко </a:t>
            </a:r>
            <a:r>
              <a:rPr lang="ru-RU" dirty="0"/>
              <a:t>боролись русские воины, а вместе с ними в доспехах рядового воина бился князь Дмитрий. Когда Мамай уже собирался праздновать победу, неожиданно ударил из дубравы засадный полк. Врагов охватило смятение. Мамай бросился бежать, а за</a:t>
            </a:r>
            <a:br>
              <a:rPr lang="ru-RU" dirty="0"/>
            </a:br>
            <a:r>
              <a:rPr lang="ru-RU" dirty="0"/>
              <a:t>ним и все ордынское войско.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48575" y="2590800"/>
            <a:ext cx="1495425" cy="2238375"/>
          </a:xfrm>
          <a:prstGeom prst="rect">
            <a:avLst/>
          </a:prstGeom>
          <a:solidFill>
            <a:srgbClr val="E3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57950" y="3709987"/>
            <a:ext cx="3857625" cy="1119188"/>
          </a:xfrm>
          <a:prstGeom prst="rect">
            <a:avLst/>
          </a:prstGeom>
          <a:solidFill>
            <a:srgbClr val="E3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171449" y="4657725"/>
            <a:ext cx="9315450" cy="485775"/>
          </a:xfrm>
          <a:prstGeom prst="rect">
            <a:avLst/>
          </a:prstGeom>
          <a:solidFill>
            <a:srgbClr val="E3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23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2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Business Slides XL by Slidesgo">
  <a:themeElements>
    <a:clrScheme name="Simple Light">
      <a:dk1>
        <a:srgbClr val="000000"/>
      </a:dk1>
      <a:lt1>
        <a:srgbClr val="E3E7F0"/>
      </a:lt1>
      <a:dk2>
        <a:srgbClr val="000000"/>
      </a:dk2>
      <a:lt2>
        <a:srgbClr val="E3E7F0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102</Words>
  <Application>Microsoft Office PowerPoint</Application>
  <PresentationFormat>Экран (16:9)</PresentationFormat>
  <Paragraphs>14</Paragraphs>
  <Slides>21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Lato</vt:lpstr>
      <vt:lpstr>Montserrat</vt:lpstr>
      <vt:lpstr>Crimson Text</vt:lpstr>
      <vt:lpstr>Vidaloka</vt:lpstr>
      <vt:lpstr>Arial</vt:lpstr>
      <vt:lpstr>Minimalist Business Slides XL by Slidesgo</vt:lpstr>
      <vt:lpstr>Куликовская битва</vt:lpstr>
      <vt:lpstr>Презентация PowerPoint</vt:lpstr>
      <vt:lpstr>1380 год</vt:lpstr>
      <vt:lpstr>Презентация PowerPoint</vt:lpstr>
      <vt:lpstr>С кем…  Почему…  Где…  Как…  Кто… </vt:lpstr>
      <vt:lpstr>С кем была эта битва?  Почему она произошла?  Где она была?  Как проходил ход битвы?  Кто победил?</vt:lpstr>
      <vt:lpstr>Презентация PowerPoint</vt:lpstr>
      <vt:lpstr>Дмитрий Иванович 12 октября 1350 года — 19 мая 1389 года</vt:lpstr>
      <vt:lpstr>Презентация PowerPoint</vt:lpstr>
      <vt:lpstr>Кто решил напасть на Русь?</vt:lpstr>
      <vt:lpstr>Презентация PowerPoint</vt:lpstr>
      <vt:lpstr>Презентация PowerPoint</vt:lpstr>
      <vt:lpstr>Презентация PowerPoint</vt:lpstr>
      <vt:lpstr>ХУДОЖНИК ПОПОВ ПАВЕЛ ПЕТРОВИЧ.  Сергий Радонежский благословляет Дмитрия Донского на Куликовскую битву</vt:lpstr>
      <vt:lpstr>Презентация PowerPoint</vt:lpstr>
      <vt:lpstr>Презентация PowerPoint</vt:lpstr>
      <vt:lpstr>Птичка Кулик</vt:lpstr>
      <vt:lpstr>Презентация PowerPoint</vt:lpstr>
      <vt:lpstr>«Поединок Пересвета с Челубеем на Куликовом поле» художник Михаил Иванович Авилов</vt:lpstr>
      <vt:lpstr>Стойко боролись русские воины, а вместе с ними в доспехах рядового воина бился князь Дмитрий. Когда Мамай уже собирался праздновать победу, неожиданно ударил из дубравы засадный полк. Врагов охватило смятение. Мамай бросился бежать, а за ним и все ордынское войско.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Business Slides</dc:title>
  <dc:creator>Варвара Трофимова</dc:creator>
  <cp:lastModifiedBy>Варвара Трофимова</cp:lastModifiedBy>
  <cp:revision>6</cp:revision>
  <dcterms:modified xsi:type="dcterms:W3CDTF">2025-02-17T07:20:02Z</dcterms:modified>
</cp:coreProperties>
</file>